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67" d="100"/>
          <a:sy n="67" d="100"/>
        </p:scale>
        <p:origin x="7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パワーライト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カラー展開：ブラック・シルバー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色アソート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樹脂・ポリスチレン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6.3×12.2×6.8cm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7×13.5×7cm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900" dirty="0"/>
              <a:t>※</a:t>
            </a:r>
            <a:r>
              <a:rPr lang="ja-JP" altLang="en-US" sz="900" dirty="0"/>
              <a:t>こちらの商品は、最小ロット数単位（倍数）のみの承りになります。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懐中電灯としてもスタンドライトとしても使用できるパワーライトです。アウトドアシーンや、被災時のいざという時に役立つアイテム。オリジナル名入れも可能で、防災グッズとしてもおすすめ。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8F65D61-DBC4-B414-E3E9-A8B6AB3AA2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656" y="1379805"/>
            <a:ext cx="35814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102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265</cp:revision>
  <cp:lastPrinted>2021-07-20T08:57:41Z</cp:lastPrinted>
  <dcterms:created xsi:type="dcterms:W3CDTF">2021-06-21T09:41:39Z</dcterms:created>
  <dcterms:modified xsi:type="dcterms:W3CDTF">2025-07-15T08:46:34Z</dcterms:modified>
</cp:coreProperties>
</file>