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ライト付スライドルーペ(B&amp;W)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ブラック・ホワイト(2色アソート)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ABS樹脂、グラス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約11.8×4.7×1.5cm 箱サイズ：約12.2×5.2×1.7cm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ライドさせるとライトが点く仕様で暗い場所でも使えるルーペです。すっきりシンプルでスタイリッシュなデザイン。オリジナルの名入れも可能なため、販促グッズとしてもおすすめ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