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COB スライドランタン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ABS樹脂・スチール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使用時:約直径8.6×18.5cm 収納時:約直径8.6×12.5cm 箱サイズ:9.5×9.5×14cm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ンプルに上部を引き上げるだけで点灯し、下げれば消灯する、誰でも簡単に使えるCOBランタンです。アウトドアシーンはもちろん、防災グッズとしてもいざという時に役立ちま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