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COB 2WAYランタン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ポリスチレン・スチール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使用時：約直径8.7×20cm 収納時：約直径8.7×14.3cm 箱サイズ:9.3×9.3×15.5cm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ランタンとしても懐中電灯としても使える便利なアイテムです。点灯消灯は上部を上下させるだけ。そのため誰でも簡単に使えます。いざという時に備える防災グッズとしても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