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AM/FMラジオライト(防犯サイレン付)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約4.5×13.3×4.5cm 箱サイズ：6.5×15.3×5cm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懐中電灯であると同時にAM/FMラジオと防犯サイレン機能まで付いた便利アイテムです。特に防災グッズとして、いざという時には非常に役立つのでおすすめ。オリジナル名入れ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