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モバイルバッテリーソーラーチャージ(26800mAh)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約17.5×9.5×2.5cm 箱サイズ：20×13×3.3cm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15W超急速充電が可能な、26800mAh超大容量のモバイルバッテリーソーラーチャージです。太陽光でチャージできるためアウトドアシーンはもちろん、防災グッズとして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