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3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ダイナモソーラーラジオライト(ブラック)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ABS樹脂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約5×13×6cm 箱サイズ：約6×15×7.8cm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化粧箱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充電できないような環境でも手回しで電気を作りだし、ラジオやライトの機能を使うことができる便利アイテムです。いざという時に役立つため、防災グッズとしておすすめです。※こちらの商品は、最小ロット数単位（倍数）のみの承りになります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