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3mメジャー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ABS樹脂・炭素鋼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約5.8×5.8×2.5cm 箱サイズ：約6.5×6.5×3.5cm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トッパー付きで使い勝手の良いシンプルな3mメジャーです。オリジナルの名入れプリントが可能なため、イベントやキャンペーンの特典用、記念用、販促用などにおすすめで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