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アンティーク調キャンプランタン</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全2色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PS・ABS・PP・スチール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約直径10.5×18.5cm 箱サイズ：約11×11×20cm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化粧箱</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電池式のため、電源がいらず、またガスや灯油タイプと違って臭いもしないし安全なランタンです。アンティーク調のデザインもオシャレですし、いざという時に役立つ防災用にもおすすめ。※こちらの商品は、最小ロット数単位（倍数）のみの承りになり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