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ソーラーモバイルバッテリー20000mAh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約14.5×7.2×2.7cm 箱サイズ：約15.8×10×3.2cm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20,000mAhで2台同時充電も可能な超大容量ソーラーモバイルバッテリー。屋外で利用できるためアウトドアシーンはもちろん、被災時にも役立ちますので、防災グッズとしても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