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ライト付ソ-ラーバッテリ-8000mAh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約14×7.8×2.2ｃｍ 箱サイズ：約15×10.8×3ｃｍ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防災グッズとしても非常に役立つ、8000mAhのソーラーモバイルバッテリーです。もちろんアウトドアシーンにも便利！防災イベントやキャンペーンの特典用、景品用などに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