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14" autoAdjust="0"/>
    <p:restoredTop sz="94656"/>
  </p:normalViewPr>
  <p:slideViewPr>
    <p:cSldViewPr snapToGrid="0" snapToObjects="1">
      <p:cViewPr varScale="1">
        <p:scale>
          <a:sx n="85" d="100"/>
          <a:sy n="85" d="100"/>
        </p:scale>
        <p:origin x="10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乾電池式モバイルバッテリー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ライト付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ABS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樹脂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8.8×6.7×1.6cm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箱サイズ：約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9×7×2cm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乾電池式のため、充電をし忘れる心配がない、ライト付きで便利なモバイルバッテリーです。すっきりとしたシンプルなデザインのため、どんなオリジナル名入れもよく映える商品です。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F2F0D32B-11E0-B469-FF40-6F69A7C5465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5764" y="1408871"/>
            <a:ext cx="3541183" cy="3541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734</TotalTime>
  <Words>69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kilamek57</cp:lastModifiedBy>
  <cp:revision>255</cp:revision>
  <cp:lastPrinted>2021-07-20T08:57:41Z</cp:lastPrinted>
  <dcterms:created xsi:type="dcterms:W3CDTF">2021-06-21T09:41:39Z</dcterms:created>
  <dcterms:modified xsi:type="dcterms:W3CDTF">2025-03-18T07:52:42Z</dcterms:modified>
</cp:coreProperties>
</file>