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52" autoAdjust="0"/>
    <p:restoredTop sz="94656"/>
  </p:normalViewPr>
  <p:slideViewPr>
    <p:cSldViewPr snapToGrid="0" snapToObjects="1">
      <p:cViewPr varScale="1">
        <p:scale>
          <a:sx n="97" d="100"/>
          <a:sy n="97" d="100"/>
        </p:scale>
        <p:origin x="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カバー付電子メモパッド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4.4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インチ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樹脂・ポリウレタン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8.7×11.7×0.8cm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箱サイズ：約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9.5×12.5×1.2cm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スーツの胸ポケットに入れることも可能な</a:t>
            </a:r>
            <a:r>
              <a:rPr lang="en-US" altLang="ja-JP" sz="1600" dirty="0"/>
              <a:t>4.4</a:t>
            </a:r>
            <a:r>
              <a:rPr lang="ja-JP" altLang="en-US" sz="1600" dirty="0"/>
              <a:t>インチの電子メモパッド。シンプルでスタイリッシュな専用カバー付きで持ち歩きも楽々です。会議等には非常に重宝するアイテムです。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CD0B9D9-A0DA-3586-5026-1FDD603753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91253"/>
            <a:ext cx="3562350" cy="3562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731</TotalTime>
  <Words>79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2025-01-29T06:59:59Z</dcterms:modified>
</cp:coreProperties>
</file>