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アルミ寝袋(ポーチ付)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アルミ蒸着PET・巾着/ポリエステル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約100×200cm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断熱効果が高いアルミ素材の寝袋です。折りたたむとコンパクトになるし、専用のポーチ付きで持ち歩きも楽々。オリジナルの名入れプリントがポーチに可能なためノベルティ用に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