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67" d="100"/>
          <a:sy n="67" d="100"/>
        </p:scale>
        <p:origin x="72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2025/7/15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エアーマット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オレンジ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素材：ポリエチレン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190×70×5cm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（空気入れ時のサイズ）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包装：透明袋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en-US" altLang="ja-JP" sz="900" dirty="0"/>
              <a:t>※</a:t>
            </a:r>
            <a:r>
              <a:rPr lang="ja-JP" altLang="en-US" sz="900" dirty="0"/>
              <a:t>こちらの商品は、最小ロット数単位（倍数）のみの承りになります。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折りたたむと非常にコンパクトになるため、防災バッグや車内に仕舞っておいても邪魔になりにくいエアーマットです。いざという時に役立つため、防災イベントのノベルティ用等におすすめ。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9D850B8-ECF6-BB9E-A1B5-4E54DB0917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9701" y="1411334"/>
            <a:ext cx="3453310" cy="3453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737</TotalTime>
  <Words>90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264</cp:revision>
  <cp:lastPrinted>2021-07-20T08:57:41Z</cp:lastPrinted>
  <dcterms:created xsi:type="dcterms:W3CDTF">2021-06-21T09:41:39Z</dcterms:created>
  <dcterms:modified xsi:type="dcterms:W3CDTF">2025-07-15T08:38:34Z</dcterms:modified>
</cp:coreProperties>
</file>