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軍手・ロープ・笛3点セット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ポリエステル・綿・ポリプロピレン・ポリスチレン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ロープ3m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にあってしまった時など、いざという時に役立つ、軍手・ロープ・笛の3点セットです。非常用持出袋の中に入れておくと安心です。防災イベントやキャンペーンのノベルティ用に最適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