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難燃備蓄用毛布(防炎協会認定品)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難燃ポリエステル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約150×200cm パッケージサイズ：約87.5×60×2cm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アルミ真空パック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身体をすっぽり覆えるサイズの備蓄用毛布です。難燃ポリエステル素材な上、備蓄に便利な真空パッケージも高ポイント。防災イベントやキャンペーンのノベルティ用、特典用などにおすすめ。※こちらの商品は、最小ロット数単位（倍数）のみの承りにな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