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反射テープ付非常用持出袋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ポリエステル（難燃加工）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約36×45cm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透明袋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リュックタイプのため両手を自由に使える上に、反射テープ付きで便利な非常用持出袋。折りたたむと非常にコンパクトになるため、防災イベントのノベルティ用などにもおすすめです。※こちらの商品は、最小ロット数単位（倍数）のみの承りになり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