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アルミポンチョ(ポーチ入)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アルミ蒸着CPP・巾着/不織布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約120×100cm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断熱効果が高いアルミ素材のポンチョです。折りたたむとコンパクトになるし、専用のポーチ付きで持ち歩きも楽々。オリジナルの名入れプリントがポーチに可能なためノベルティ用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