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オールラウンドマルチツール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約9×2.5×1.5cm 箱サイズ:約9.7×3.2×2.5cm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コンパクトな手の平サイズで持ち歩きも収納も便利な上、はさみやナイフ、ドライバーなど9つの機能が収まった万能ツールです。これひとつ持って置けば役立ちますので防災用にも最適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