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静音アルミ寝袋(オレンジ)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アルミニウム・低密度ポリエチレン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約100×200cm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アルミ素材のガサガサ音がしにくい特殊加工のアルミ寝袋です。オリジナルの名入れプリントも可能。防災イベントやキャンペーンのノベルティ用、特典用などに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