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静音アルミポンチョ(オレンジ)ポーチ入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アルミニウム・低密度ポリエチレン 巾着/不織布</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約120×100cm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透明袋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アルミ素材のガサガサ音がしにくい特殊加工のアルミポンチョです。オリジナルの名入れプリントも可能。防災イベントやキャンペーンのノベルティ用、特典用などにおすすめ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