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個包装 PFE3層マスク50枚箱入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ポリプロピレン・ポリエチレン他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約17.5×9.5cm 箱サイズ：約19.5×10×10cm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花粉をはじめ、PFE・BFE・VFE等を99％カットしてくれる不織布3層構造のマスク。個包装タイプのため、衛生的に持ち歩くことも可能。イベント等で配布するノベルティ用にも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