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PFE3層マスク50枚箱入(レギュラーサイズ)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約17.5×9.5cm 箱サイズ：約19.5×10×10cm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PFE・BFE・VFE・花粉を99％カットしてくれる不織布3層マスクの50枚入りです。使い捨てで毎日取り替えたいものだから、イベントやキャンペーンで配布するノベルティ用にも人気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