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カラー不織布3層マスク 30枚箱入(ピンク)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ポリプロピレン・ポリエチレン他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約17.5×9.5cm 箱サイズ：約19.5×10×6cm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30枚入りの可愛いピンク色の不織布マスクです。PFE・BFE・VFE・花粉を99％カットフィルター搭載の3層構造。イベント等で配布するノベルティ用としてもおすすめです。※こちらの商品は、最小ロット数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