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Wワイヤー不織布3層マスク30枚入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ポリプロピレン・ポリエチレン他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約17.5×9.5cm 箱サイズ：19.5×10×8cm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ハウスダストやウイルスの飛沫、かぜ菌や花粉などをしっかりブロックしてくれる3層タイプの不織布マスク30枚入りです。イベント等で配布するノベルティ用などにも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