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3D立体4層構造不織布マスク30P(個包装 子供用)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ポリプロピレン・ポリエチレン他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約17×7cm 箱サイズ：約8.8×8.8×20cm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子供用の3D立体不織布マスクです。4層構造で、PFE・BFE・VFE・花粉を99％カットする上に、立体構造のため息苦しさを感じにくく、メイクもつきにくいタイプ。ノベルティ用にも◎！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