
<file path=[Content_Types].xml><?xml version="1.0" encoding="utf-8"?>
<Types xmlns="http://schemas.openxmlformats.org/package/2006/content-types">
  <Default ContentType="image/jpeg" Extension="jpg"/>
  <Default ContentType="application/xml" Extension="xml"/>
  <Default ContentType="application/vnd.openxmlformats-officedocument.obfuscatedFont" Extension="odttf"/>
  <Default ContentType="application/vnd.openxmlformats-package.relationships+xml" Extension="rels"/>
  <Override ContentType="application/vnd.openxmlformats-officedocument.presentationml.notesSlide+xml" PartName="/ppt/notesSlides/notesSlide1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18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3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22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16.xml"/>
  <Override ContentType="application/vnd.openxmlformats-officedocument.presentationml.slideLayout+xml" PartName="/ppt/slideLayouts/slideLayout20.xml"/>
  <Override ContentType="application/vnd.openxmlformats-officedocument.presentationml.slideLayout+xml" PartName="/ppt/slideLayouts/slideLayout9.xml"/>
  <Override ContentType="application/vnd.openxmlformats-officedocument.presentationml.slideLayout+xml" PartName="/ppt/slideLayouts/slideLayout19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17.xml"/>
  <Override ContentType="application/vnd.openxmlformats-officedocument.presentationml.slideLayout+xml" PartName="/ppt/slideLayouts/slideLayout14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2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15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21.xml"/>
  <Override ContentType="application/vnd.openxmlformats-officedocument.presentationml.slideMaster+xml" PartName="/ppt/slideMasters/slideMaster2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1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theme+xml" PartName="/ppt/theme/theme3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strictFirstAndLastChars="0" saveSubsetFonts="1">
  <p:sldMasterIdLst>
    <p:sldMasterId id="2147483670" r:id="rId3"/>
    <p:sldMasterId id="2147483671" r:id="rId4"/>
  </p:sldMasterIdLst>
  <p:notesMasterIdLst>
    <p:notesMasterId r:id="rId5"/>
  </p:notesMasterIdLst>
  <p:sldIdLst>
    <p:sldId id="256" r:id="rId6"/>
  </p:sldIdLst>
  <p:sldSz cy="5143500" cx="9144000"/>
  <p:notesSz cx="6858000" cy="9144000"/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_rels/presentation.xml.rels><?xml version="1.0" encoding="UTF-8" standalone="yes"?><Relationships xmlns="http://schemas.openxmlformats.org/package/2006/relationships"><Relationship Id="rId1" Type="http://schemas.openxmlformats.org/officeDocument/2006/relationships/theme" Target="theme/theme2.xml"/><Relationship Id="rId2" Type="http://schemas.openxmlformats.org/officeDocument/2006/relationships/presProps" Target="presProps.xml"/><Relationship Id="rId3" Type="http://schemas.openxmlformats.org/officeDocument/2006/relationships/slideMaster" Target="slideMasters/slideMaster1.xml"/><Relationship Id="rId4" Type="http://schemas.openxmlformats.org/officeDocument/2006/relationships/slideMaster" Target="slideMasters/slideMaster2.xml"/><Relationship Id="rId5" Type="http://schemas.openxmlformats.org/officeDocument/2006/relationships/notesMaster" Target="notesMasters/notesMaster1.xml"/><Relationship Id="rId6" Type="http://schemas.openxmlformats.org/officeDocument/2006/relationships/slide" Target="slides/slide1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27" name="Shape 1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8" name="Google Shape;128;g3ee9a3f9409_2_77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29" name="Google Shape;129;g3ee9a3f9409_2_77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30" name="Google Shape;130;g3ee9a3f9409_2_77:notes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/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/>
        </p:txBody>
      </p:sp>
      <p:sp>
        <p:nvSpPr>
          <p:cNvPr id="11" name="Google Shape;11;p2"/>
          <p:cNvSpPr txBox="1"/>
          <p:nvPr>
            <p:ph idx="1" type="subTitle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/>
        </p:txBody>
      </p:sp>
      <p:sp>
        <p:nvSpPr>
          <p:cNvPr id="12" name="Google Shape;12;p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13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3"/>
          <p:cNvSpPr txBox="1"/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/>
        </p:txBody>
      </p:sp>
      <p:sp>
        <p:nvSpPr>
          <p:cNvPr id="15" name="Google Shape;15;p3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" type="tx">
  <p:cSld name="TITLE_AND_BODY">
    <p:spTree>
      <p:nvGrpSpPr>
        <p:cNvPr id="16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4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18" name="Google Shape;18;p4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19" name="Google Shape;19;p4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wo columns" type="twoColTx">
  <p:cSld name="TITLE_AND_TWO_COLUMNS">
    <p:spTree>
      <p:nvGrpSpPr>
        <p:cNvPr id="20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5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2" name="Google Shape;22;p5"/>
          <p:cNvSpPr txBox="1"/>
          <p:nvPr>
            <p:ph idx="1" type="body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3" name="Google Shape;23;p5"/>
          <p:cNvSpPr txBox="1"/>
          <p:nvPr>
            <p:ph idx="2" type="body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4" name="Google Shape;24;p5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25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6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7" name="Google Shape;27;p6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One column text">
  <p:cSld name="ONE_COLUMN_TEXT">
    <p:spTree>
      <p:nvGrpSpPr>
        <p:cNvPr id="28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7"/>
          <p:cNvSpPr txBox="1"/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30" name="Google Shape;30;p7"/>
          <p:cNvSpPr txBox="1"/>
          <p:nvPr>
            <p:ph idx="1" type="body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04800" lvl="0" marL="4572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31" name="Google Shape;31;p7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Main point">
  <p:cSld name="MAIN_POINT">
    <p:spTree>
      <p:nvGrpSpPr>
        <p:cNvPr id="32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8"/>
          <p:cNvSpPr txBox="1"/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/>
        </p:txBody>
      </p:sp>
      <p:sp>
        <p:nvSpPr>
          <p:cNvPr id="34" name="Google Shape;34;p8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title and description">
  <p:cSld name="SECTION_TITLE_AND_DESCRIPTION">
    <p:spTree>
      <p:nvGrpSpPr>
        <p:cNvPr id="35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9"/>
          <p:cNvSpPr/>
          <p:nvPr/>
        </p:nvSpPr>
        <p:spPr>
          <a:xfrm>
            <a:off x="4572000" y="-125"/>
            <a:ext cx="45720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7" name="Google Shape;37;p9"/>
          <p:cNvSpPr txBox="1"/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/>
        </p:txBody>
      </p:sp>
      <p:sp>
        <p:nvSpPr>
          <p:cNvPr id="38" name="Google Shape;38;p9"/>
          <p:cNvSpPr txBox="1"/>
          <p:nvPr>
            <p:ph idx="1" type="subTitle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/>
        </p:txBody>
      </p:sp>
      <p:sp>
        <p:nvSpPr>
          <p:cNvPr id="39" name="Google Shape;39;p9"/>
          <p:cNvSpPr txBox="1"/>
          <p:nvPr>
            <p:ph idx="2" type="body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0" name="Google Shape;40;p9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aption">
  <p:cSld name="CAPTION_ONLY">
    <p:spTree>
      <p:nvGrpSpPr>
        <p:cNvPr id="4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10"/>
          <p:cNvSpPr txBox="1"/>
          <p:nvPr>
            <p:ph idx="1" type="body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228600" lvl="0" marL="457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/>
        </p:txBody>
      </p:sp>
      <p:sp>
        <p:nvSpPr>
          <p:cNvPr id="43" name="Google Shape;43;p10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ig number">
  <p:cSld name="BIG_NUMBER">
    <p:spTree>
      <p:nvGrpSpPr>
        <p:cNvPr id="44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1"/>
          <p:cNvSpPr txBox="1"/>
          <p:nvPr>
            <p:ph hasCustomPrompt="1" type="title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46" name="Google Shape;46;p11"/>
          <p:cNvSpPr txBox="1"/>
          <p:nvPr>
            <p:ph idx="1" type="body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7" name="Google Shape;47;p1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48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1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タイトル スライド" type="title">
  <p:cSld name="TITLE">
    <p:spTree>
      <p:nvGrpSpPr>
        <p:cNvPr id="56" name="Shape 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" name="Google Shape;57;p14"/>
          <p:cNvSpPr txBox="1"/>
          <p:nvPr>
            <p:ph type="ctrTitle"/>
          </p:nvPr>
        </p:nvSpPr>
        <p:spPr>
          <a:xfrm>
            <a:off x="685800" y="841772"/>
            <a:ext cx="7772400" cy="17907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8" name="Google Shape;58;p14"/>
          <p:cNvSpPr txBox="1"/>
          <p:nvPr>
            <p:ph idx="1" type="subTitle"/>
          </p:nvPr>
        </p:nvSpPr>
        <p:spPr>
          <a:xfrm>
            <a:off x="1143000" y="2701528"/>
            <a:ext cx="6858000" cy="124182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lvl="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/>
            </a:lvl1pPr>
            <a:lvl2pPr lvl="1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/>
            </a:lvl2pPr>
            <a:lvl3pPr lvl="2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/>
            </a:lvl3pPr>
            <a:lvl4pPr lvl="3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4pPr>
            <a:lvl5pPr lvl="4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5pPr>
            <a:lvl6pPr lvl="5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6pPr>
            <a:lvl7pPr lvl="6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7pPr>
            <a:lvl8pPr lvl="7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8pPr>
            <a:lvl9pPr lvl="8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9pPr>
          </a:lstStyle>
          <a:p/>
        </p:txBody>
      </p:sp>
      <p:sp>
        <p:nvSpPr>
          <p:cNvPr id="59" name="Google Shape;59;p14"/>
          <p:cNvSpPr txBox="1"/>
          <p:nvPr>
            <p:ph idx="10" type="dt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0" name="Google Shape;60;p14"/>
          <p:cNvSpPr txBox="1"/>
          <p:nvPr>
            <p:ph idx="11" type="ftr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1" name="Google Shape;61;p14"/>
          <p:cNvSpPr txBox="1"/>
          <p:nvPr>
            <p:ph idx="12" type="sldNum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  <p:sp>
        <p:nvSpPr>
          <p:cNvPr id="62" name="Google Shape;62;p14"/>
          <p:cNvSpPr/>
          <p:nvPr/>
        </p:nvSpPr>
        <p:spPr>
          <a:xfrm>
            <a:off x="279402" y="971550"/>
            <a:ext cx="4471502" cy="3811445"/>
          </a:xfrm>
          <a:prstGeom prst="rect">
            <a:avLst/>
          </a:prstGeom>
          <a:solidFill>
            <a:schemeClr val="lt1"/>
          </a:solidFill>
          <a:ln>
            <a:noFill/>
          </a:ln>
          <a:effectLst>
            <a:outerShdw blurRad="127000" rotWithShape="0" algn="tl" dir="2700000" dist="50800">
              <a:srgbClr val="000000">
                <a:alpha val="40000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63" name="Google Shape;63;p14"/>
          <p:cNvSpPr/>
          <p:nvPr/>
        </p:nvSpPr>
        <p:spPr>
          <a:xfrm>
            <a:off x="281519" y="363794"/>
            <a:ext cx="8583081" cy="452577"/>
          </a:xfrm>
          <a:prstGeom prst="rect">
            <a:avLst/>
          </a:prstGeom>
          <a:gradFill>
            <a:gsLst>
              <a:gs pos="0">
                <a:srgbClr val="1F3864"/>
              </a:gs>
              <a:gs pos="100000">
                <a:srgbClr val="355FAA"/>
              </a:gs>
            </a:gsLst>
            <a:lin ang="0" scaled="0"/>
          </a:gra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タイトルとコンテンツ" type="obj">
  <p:cSld name="OBJECT">
    <p:spTree>
      <p:nvGrpSpPr>
        <p:cNvPr id="64" name="Shape 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" name="Google Shape;65;p15"/>
          <p:cNvSpPr txBox="1"/>
          <p:nvPr>
            <p:ph type="title"/>
          </p:nvPr>
        </p:nvSpPr>
        <p:spPr>
          <a:xfrm>
            <a:off x="628650" y="273845"/>
            <a:ext cx="7886700" cy="994172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6" name="Google Shape;66;p15"/>
          <p:cNvSpPr txBox="1"/>
          <p:nvPr>
            <p:ph idx="1" type="body"/>
          </p:nvPr>
        </p:nvSpPr>
        <p:spPr>
          <a:xfrm>
            <a:off x="628650" y="1369219"/>
            <a:ext cx="7886700" cy="3263504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67" name="Google Shape;67;p15"/>
          <p:cNvSpPr txBox="1"/>
          <p:nvPr>
            <p:ph idx="10" type="dt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8" name="Google Shape;68;p15"/>
          <p:cNvSpPr txBox="1"/>
          <p:nvPr>
            <p:ph idx="11" type="ftr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9" name="Google Shape;69;p15"/>
          <p:cNvSpPr txBox="1"/>
          <p:nvPr>
            <p:ph idx="12" type="sldNum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セクション見出し" type="secHead">
  <p:cSld name="SECTION_HEADER">
    <p:spTree>
      <p:nvGrpSpPr>
        <p:cNvPr id="70" name="Shape 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" name="Google Shape;71;p16"/>
          <p:cNvSpPr txBox="1"/>
          <p:nvPr>
            <p:ph type="title"/>
          </p:nvPr>
        </p:nvSpPr>
        <p:spPr>
          <a:xfrm>
            <a:off x="623888" y="1282304"/>
            <a:ext cx="7886700" cy="2139553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2" name="Google Shape;72;p16"/>
          <p:cNvSpPr txBox="1"/>
          <p:nvPr>
            <p:ph idx="1" type="body"/>
          </p:nvPr>
        </p:nvSpPr>
        <p:spPr>
          <a:xfrm>
            <a:off x="623888" y="3442098"/>
            <a:ext cx="7886700" cy="112514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>
                <a:solidFill>
                  <a:schemeClr val="dk1"/>
                </a:solidFill>
              </a:defRPr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 sz="2000">
                <a:solidFill>
                  <a:srgbClr val="888888"/>
                </a:solidFill>
              </a:defRPr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 sz="1800">
                <a:solidFill>
                  <a:srgbClr val="888888"/>
                </a:solidFill>
              </a:defRPr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9pPr>
          </a:lstStyle>
          <a:p/>
        </p:txBody>
      </p:sp>
      <p:sp>
        <p:nvSpPr>
          <p:cNvPr id="73" name="Google Shape;73;p16"/>
          <p:cNvSpPr txBox="1"/>
          <p:nvPr>
            <p:ph idx="10" type="dt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4" name="Google Shape;74;p16"/>
          <p:cNvSpPr txBox="1"/>
          <p:nvPr>
            <p:ph idx="11" type="ftr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5" name="Google Shape;75;p16"/>
          <p:cNvSpPr txBox="1"/>
          <p:nvPr>
            <p:ph idx="12" type="sldNum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2 つのコンテンツ" type="twoObj">
  <p:cSld name="TWO_OBJECTS">
    <p:spTree>
      <p:nvGrpSpPr>
        <p:cNvPr id="76" name="Shape 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" name="Google Shape;77;p17"/>
          <p:cNvSpPr txBox="1"/>
          <p:nvPr>
            <p:ph type="title"/>
          </p:nvPr>
        </p:nvSpPr>
        <p:spPr>
          <a:xfrm>
            <a:off x="628650" y="273845"/>
            <a:ext cx="7886700" cy="994172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8" name="Google Shape;78;p17"/>
          <p:cNvSpPr txBox="1"/>
          <p:nvPr>
            <p:ph idx="1" type="body"/>
          </p:nvPr>
        </p:nvSpPr>
        <p:spPr>
          <a:xfrm>
            <a:off x="628650" y="1369219"/>
            <a:ext cx="3886200" cy="3263504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79" name="Google Shape;79;p17"/>
          <p:cNvSpPr txBox="1"/>
          <p:nvPr>
            <p:ph idx="2" type="body"/>
          </p:nvPr>
        </p:nvSpPr>
        <p:spPr>
          <a:xfrm>
            <a:off x="4629150" y="1369219"/>
            <a:ext cx="3886200" cy="3263504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80" name="Google Shape;80;p17"/>
          <p:cNvSpPr txBox="1"/>
          <p:nvPr>
            <p:ph idx="10" type="dt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1" name="Google Shape;81;p17"/>
          <p:cNvSpPr txBox="1"/>
          <p:nvPr>
            <p:ph idx="11" type="ftr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2" name="Google Shape;82;p17"/>
          <p:cNvSpPr txBox="1"/>
          <p:nvPr>
            <p:ph idx="12" type="sldNum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比較" type="twoTxTwoObj">
  <p:cSld name="TWO_OBJECTS_WITH_TEXT">
    <p:spTree>
      <p:nvGrpSpPr>
        <p:cNvPr id="83" name="Shape 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" name="Google Shape;84;p18"/>
          <p:cNvSpPr txBox="1"/>
          <p:nvPr>
            <p:ph type="title"/>
          </p:nvPr>
        </p:nvSpPr>
        <p:spPr>
          <a:xfrm>
            <a:off x="629841" y="273845"/>
            <a:ext cx="7886700" cy="994172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5" name="Google Shape;85;p18"/>
          <p:cNvSpPr txBox="1"/>
          <p:nvPr>
            <p:ph idx="1" type="body"/>
          </p:nvPr>
        </p:nvSpPr>
        <p:spPr>
          <a:xfrm>
            <a:off x="629842" y="1260872"/>
            <a:ext cx="3868340" cy="617934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b="1" sz="24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b="1" sz="20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9pPr>
          </a:lstStyle>
          <a:p/>
        </p:txBody>
      </p:sp>
      <p:sp>
        <p:nvSpPr>
          <p:cNvPr id="86" name="Google Shape;86;p18"/>
          <p:cNvSpPr txBox="1"/>
          <p:nvPr>
            <p:ph idx="2" type="body"/>
          </p:nvPr>
        </p:nvSpPr>
        <p:spPr>
          <a:xfrm>
            <a:off x="629842" y="1878806"/>
            <a:ext cx="3868340" cy="276344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87" name="Google Shape;87;p18"/>
          <p:cNvSpPr txBox="1"/>
          <p:nvPr>
            <p:ph idx="3" type="body"/>
          </p:nvPr>
        </p:nvSpPr>
        <p:spPr>
          <a:xfrm>
            <a:off x="4629150" y="1260872"/>
            <a:ext cx="3887391" cy="617934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b="1" sz="24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b="1" sz="20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9pPr>
          </a:lstStyle>
          <a:p/>
        </p:txBody>
      </p:sp>
      <p:sp>
        <p:nvSpPr>
          <p:cNvPr id="88" name="Google Shape;88;p18"/>
          <p:cNvSpPr txBox="1"/>
          <p:nvPr>
            <p:ph idx="4" type="body"/>
          </p:nvPr>
        </p:nvSpPr>
        <p:spPr>
          <a:xfrm>
            <a:off x="4629150" y="1878806"/>
            <a:ext cx="3887391" cy="276344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89" name="Google Shape;89;p18"/>
          <p:cNvSpPr txBox="1"/>
          <p:nvPr>
            <p:ph idx="10" type="dt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90" name="Google Shape;90;p18"/>
          <p:cNvSpPr txBox="1"/>
          <p:nvPr>
            <p:ph idx="11" type="ftr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91" name="Google Shape;91;p18"/>
          <p:cNvSpPr txBox="1"/>
          <p:nvPr>
            <p:ph idx="12" type="sldNum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タイトルのみ" type="titleOnly">
  <p:cSld name="TITLE_ONLY">
    <p:spTree>
      <p:nvGrpSpPr>
        <p:cNvPr id="92" name="Shape 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" name="Google Shape;93;p19"/>
          <p:cNvSpPr txBox="1"/>
          <p:nvPr>
            <p:ph type="title"/>
          </p:nvPr>
        </p:nvSpPr>
        <p:spPr>
          <a:xfrm>
            <a:off x="628650" y="273845"/>
            <a:ext cx="7886700" cy="994172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94" name="Google Shape;94;p19"/>
          <p:cNvSpPr txBox="1"/>
          <p:nvPr>
            <p:ph idx="10" type="dt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95" name="Google Shape;95;p19"/>
          <p:cNvSpPr txBox="1"/>
          <p:nvPr>
            <p:ph idx="11" type="ftr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96" name="Google Shape;96;p19"/>
          <p:cNvSpPr txBox="1"/>
          <p:nvPr>
            <p:ph idx="12" type="sldNum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白紙" type="blank">
  <p:cSld name="BLANK">
    <p:spTree>
      <p:nvGrpSpPr>
        <p:cNvPr id="97" name="Shape 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" name="Google Shape;98;p20"/>
          <p:cNvSpPr txBox="1"/>
          <p:nvPr>
            <p:ph idx="10" type="dt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99" name="Google Shape;99;p20"/>
          <p:cNvSpPr txBox="1"/>
          <p:nvPr>
            <p:ph idx="11" type="ftr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00" name="Google Shape;100;p20"/>
          <p:cNvSpPr txBox="1"/>
          <p:nvPr>
            <p:ph idx="12" type="sldNum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タイトル付きのコンテンツ" type="objTx">
  <p:cSld name="OBJECT_WITH_CAPTION_TEXT">
    <p:spTree>
      <p:nvGrpSpPr>
        <p:cNvPr id="101" name="Shape 1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" name="Google Shape;102;p21"/>
          <p:cNvSpPr txBox="1"/>
          <p:nvPr>
            <p:ph type="title"/>
          </p:nvPr>
        </p:nvSpPr>
        <p:spPr>
          <a:xfrm>
            <a:off x="629841" y="342900"/>
            <a:ext cx="2949178" cy="120015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03" name="Google Shape;103;p21"/>
          <p:cNvSpPr txBox="1"/>
          <p:nvPr>
            <p:ph idx="1" type="body"/>
          </p:nvPr>
        </p:nvSpPr>
        <p:spPr>
          <a:xfrm>
            <a:off x="3887391" y="740570"/>
            <a:ext cx="4629150" cy="3655219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318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  <a:defRPr sz="3200"/>
            </a:lvl1pPr>
            <a:lvl2pPr indent="-4064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2pPr>
            <a:lvl3pPr indent="-3810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3pPr>
            <a:lvl4pPr indent="-355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4pPr>
            <a:lvl5pPr indent="-355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5pPr>
            <a:lvl6pPr indent="-355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6pPr>
            <a:lvl7pPr indent="-355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7pPr>
            <a:lvl8pPr indent="-355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8pPr>
            <a:lvl9pPr indent="-355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9pPr>
          </a:lstStyle>
          <a:p/>
        </p:txBody>
      </p:sp>
      <p:sp>
        <p:nvSpPr>
          <p:cNvPr id="104" name="Google Shape;104;p21"/>
          <p:cNvSpPr txBox="1"/>
          <p:nvPr>
            <p:ph idx="2" type="body"/>
          </p:nvPr>
        </p:nvSpPr>
        <p:spPr>
          <a:xfrm>
            <a:off x="629841" y="1543050"/>
            <a:ext cx="2949178" cy="285869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/>
        </p:txBody>
      </p:sp>
      <p:sp>
        <p:nvSpPr>
          <p:cNvPr id="105" name="Google Shape;105;p21"/>
          <p:cNvSpPr txBox="1"/>
          <p:nvPr>
            <p:ph idx="10" type="dt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06" name="Google Shape;106;p21"/>
          <p:cNvSpPr txBox="1"/>
          <p:nvPr>
            <p:ph idx="11" type="ftr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07" name="Google Shape;107;p21"/>
          <p:cNvSpPr txBox="1"/>
          <p:nvPr>
            <p:ph idx="12" type="sldNum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タイトル付きの図" type="picTx">
  <p:cSld name="PICTURE_WITH_CAPTION_TEXT">
    <p:spTree>
      <p:nvGrpSpPr>
        <p:cNvPr id="108" name="Shape 1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9" name="Google Shape;109;p22"/>
          <p:cNvSpPr txBox="1"/>
          <p:nvPr>
            <p:ph type="title"/>
          </p:nvPr>
        </p:nvSpPr>
        <p:spPr>
          <a:xfrm>
            <a:off x="629841" y="342900"/>
            <a:ext cx="2949178" cy="120015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10" name="Google Shape;110;p22"/>
          <p:cNvSpPr/>
          <p:nvPr>
            <p:ph idx="2" type="pic"/>
          </p:nvPr>
        </p:nvSpPr>
        <p:spPr>
          <a:xfrm>
            <a:off x="3887391" y="740570"/>
            <a:ext cx="4629150" cy="3655219"/>
          </a:xfrm>
          <a:prstGeom prst="rect">
            <a:avLst/>
          </a:prstGeom>
          <a:noFill/>
          <a:ln>
            <a:noFill/>
          </a:ln>
        </p:spPr>
      </p:sp>
      <p:sp>
        <p:nvSpPr>
          <p:cNvPr id="111" name="Google Shape;111;p22"/>
          <p:cNvSpPr txBox="1"/>
          <p:nvPr>
            <p:ph idx="1" type="body"/>
          </p:nvPr>
        </p:nvSpPr>
        <p:spPr>
          <a:xfrm>
            <a:off x="629841" y="1543050"/>
            <a:ext cx="2949178" cy="285869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/>
        </p:txBody>
      </p:sp>
      <p:sp>
        <p:nvSpPr>
          <p:cNvPr id="112" name="Google Shape;112;p22"/>
          <p:cNvSpPr txBox="1"/>
          <p:nvPr>
            <p:ph idx="10" type="dt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13" name="Google Shape;113;p22"/>
          <p:cNvSpPr txBox="1"/>
          <p:nvPr>
            <p:ph idx="11" type="ftr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14" name="Google Shape;114;p22"/>
          <p:cNvSpPr txBox="1"/>
          <p:nvPr>
            <p:ph idx="12" type="sldNum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タイトルと縦書きテキスト" type="vertTx">
  <p:cSld name="VERTICAL_TEXT">
    <p:spTree>
      <p:nvGrpSpPr>
        <p:cNvPr id="115" name="Shape 1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6" name="Google Shape;116;p23"/>
          <p:cNvSpPr txBox="1"/>
          <p:nvPr>
            <p:ph type="title"/>
          </p:nvPr>
        </p:nvSpPr>
        <p:spPr>
          <a:xfrm>
            <a:off x="628650" y="273845"/>
            <a:ext cx="7886700" cy="994172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17" name="Google Shape;117;p23"/>
          <p:cNvSpPr txBox="1"/>
          <p:nvPr>
            <p:ph idx="1" type="body"/>
          </p:nvPr>
        </p:nvSpPr>
        <p:spPr>
          <a:xfrm rot="5400000">
            <a:off x="2940248" y="-942379"/>
            <a:ext cx="3263504" cy="78867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118" name="Google Shape;118;p23"/>
          <p:cNvSpPr txBox="1"/>
          <p:nvPr>
            <p:ph idx="10" type="dt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19" name="Google Shape;119;p23"/>
          <p:cNvSpPr txBox="1"/>
          <p:nvPr>
            <p:ph idx="11" type="ftr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20" name="Google Shape;120;p23"/>
          <p:cNvSpPr txBox="1"/>
          <p:nvPr>
            <p:ph idx="12" type="sldNum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縦書きタイトルと&#10;縦書きテキスト" type="vertTitleAndTx">
  <p:cSld name="VERTICAL_TITLE_AND_VERTICAL_TEXT">
    <p:spTree>
      <p:nvGrpSpPr>
        <p:cNvPr id="121" name="Shape 1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" name="Google Shape;122;p24"/>
          <p:cNvSpPr txBox="1"/>
          <p:nvPr>
            <p:ph type="title"/>
          </p:nvPr>
        </p:nvSpPr>
        <p:spPr>
          <a:xfrm rot="5400000">
            <a:off x="5350073" y="1467445"/>
            <a:ext cx="4358879" cy="197167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23" name="Google Shape;123;p24"/>
          <p:cNvSpPr txBox="1"/>
          <p:nvPr>
            <p:ph idx="1" type="body"/>
          </p:nvPr>
        </p:nvSpPr>
        <p:spPr>
          <a:xfrm rot="5400000">
            <a:off x="1349573" y="-447080"/>
            <a:ext cx="4358879" cy="58007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124" name="Google Shape;124;p24"/>
          <p:cNvSpPr txBox="1"/>
          <p:nvPr>
            <p:ph idx="10" type="dt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25" name="Google Shape;125;p24"/>
          <p:cNvSpPr txBox="1"/>
          <p:nvPr>
            <p:ph idx="11" type="ftr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26" name="Google Shape;126;p24"/>
          <p:cNvSpPr txBox="1"/>
          <p:nvPr>
            <p:ph idx="12" type="sldNum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2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_rels/slideMaster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Layout" Target="../slideLayouts/slideLayout13.xml"/><Relationship Id="rId3" Type="http://schemas.openxmlformats.org/officeDocument/2006/relationships/slideLayout" Target="../slideLayouts/slideLayout14.xml"/><Relationship Id="rId4" Type="http://schemas.openxmlformats.org/officeDocument/2006/relationships/slideLayout" Target="../slideLayouts/slideLayout15.xml"/><Relationship Id="rId11" Type="http://schemas.openxmlformats.org/officeDocument/2006/relationships/slideLayout" Target="../slideLayouts/slideLayout22.xml"/><Relationship Id="rId10" Type="http://schemas.openxmlformats.org/officeDocument/2006/relationships/slideLayout" Target="../slideLayouts/slideLayout21.xml"/><Relationship Id="rId12" Type="http://schemas.openxmlformats.org/officeDocument/2006/relationships/theme" Target="../theme/theme1.xml"/><Relationship Id="rId9" Type="http://schemas.openxmlformats.org/officeDocument/2006/relationships/slideLayout" Target="../slideLayouts/slideLayout20.xml"/><Relationship Id="rId5" Type="http://schemas.openxmlformats.org/officeDocument/2006/relationships/slideLayout" Target="../slideLayouts/slideLayout16.xml"/><Relationship Id="rId6" Type="http://schemas.openxmlformats.org/officeDocument/2006/relationships/slideLayout" Target="../slideLayouts/slideLayout17.xml"/><Relationship Id="rId7" Type="http://schemas.openxmlformats.org/officeDocument/2006/relationships/slideLayout" Target="../slideLayouts/slideLayout18.xml"/><Relationship Id="rId8" Type="http://schemas.openxmlformats.org/officeDocument/2006/relationships/slideLayout" Target="../slideLayouts/slideLayout19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simple-light-2"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7" name="Google Shape;7;p1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●"/>
              <a:defRPr sz="1800">
                <a:solidFill>
                  <a:schemeClr val="dk2"/>
                </a:solidFill>
              </a:defRPr>
            </a:lvl1pPr>
            <a:lvl2pPr indent="-317500" lvl="1" marL="914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2pPr>
            <a:lvl3pPr indent="-317500" lvl="2" marL="1371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3pPr>
            <a:lvl4pPr indent="-317500" lvl="3" marL="1828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4pPr>
            <a:lvl5pPr indent="-317500" lvl="4" marL="22860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5pPr>
            <a:lvl6pPr indent="-317500" lvl="5" marL="2743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6pPr>
            <a:lvl7pPr indent="-317500" lvl="6" marL="3200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7pPr>
            <a:lvl8pPr indent="-317500" lvl="7" marL="3657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8pPr>
            <a:lvl9pPr indent="-317500" lvl="8" marL="4114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9pPr>
          </a:lstStyle>
          <a:p/>
        </p:txBody>
      </p:sp>
      <p:sp>
        <p:nvSpPr>
          <p:cNvPr id="8" name="Google Shape;8;p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r">
              <a:buNone/>
              <a:defRPr sz="1000">
                <a:solidFill>
                  <a:schemeClr val="dk2"/>
                </a:solidFill>
              </a:defRPr>
            </a:lvl1pPr>
            <a:lvl2pPr lvl="1" algn="r">
              <a:buNone/>
              <a:defRPr sz="1000">
                <a:solidFill>
                  <a:schemeClr val="dk2"/>
                </a:solidFill>
              </a:defRPr>
            </a:lvl2pPr>
            <a:lvl3pPr lvl="2" algn="r">
              <a:buNone/>
              <a:defRPr sz="1000">
                <a:solidFill>
                  <a:schemeClr val="dk2"/>
                </a:solidFill>
              </a:defRPr>
            </a:lvl3pPr>
            <a:lvl4pPr lvl="3" algn="r">
              <a:buNone/>
              <a:defRPr sz="1000">
                <a:solidFill>
                  <a:schemeClr val="dk2"/>
                </a:solidFill>
              </a:defRPr>
            </a:lvl4pPr>
            <a:lvl5pPr lvl="4" algn="r">
              <a:buNone/>
              <a:defRPr sz="1000">
                <a:solidFill>
                  <a:schemeClr val="dk2"/>
                </a:solidFill>
              </a:defRPr>
            </a:lvl5pPr>
            <a:lvl6pPr lvl="5" algn="r">
              <a:buNone/>
              <a:defRPr sz="1000">
                <a:solidFill>
                  <a:schemeClr val="dk2"/>
                </a:solidFill>
              </a:defRPr>
            </a:lvl6pPr>
            <a:lvl7pPr lvl="6" algn="r">
              <a:buNone/>
              <a:defRPr sz="1000">
                <a:solidFill>
                  <a:schemeClr val="dk2"/>
                </a:solidFill>
              </a:defRPr>
            </a:lvl7pPr>
            <a:lvl8pPr lvl="7" algn="r">
              <a:buNone/>
              <a:defRPr sz="1000">
                <a:solidFill>
                  <a:schemeClr val="dk2"/>
                </a:solidFill>
              </a:defRPr>
            </a:lvl8pPr>
            <a:lvl9pPr lvl="8" algn="r">
              <a:buNone/>
              <a:defRPr sz="1000">
                <a:solidFill>
                  <a:schemeClr val="dk2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50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13"/>
          <p:cNvSpPr txBox="1"/>
          <p:nvPr>
            <p:ph type="title"/>
          </p:nvPr>
        </p:nvSpPr>
        <p:spPr>
          <a:xfrm>
            <a:off x="628650" y="273845"/>
            <a:ext cx="7886700" cy="994172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/>
        </p:txBody>
      </p:sp>
      <p:sp>
        <p:nvSpPr>
          <p:cNvPr id="52" name="Google Shape;52;p13"/>
          <p:cNvSpPr txBox="1"/>
          <p:nvPr>
            <p:ph idx="1" type="body"/>
          </p:nvPr>
        </p:nvSpPr>
        <p:spPr>
          <a:xfrm>
            <a:off x="628650" y="1369219"/>
            <a:ext cx="7886700" cy="3263504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06400" lvl="0" marL="45720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b="0" i="0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381000" lvl="1" marL="914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355600" lvl="2" marL="1371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342900" lvl="3" marL="1828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342900" lvl="4" marL="22860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342900" lvl="5" marL="27432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342900" lvl="6" marL="3200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342900" lvl="7" marL="3657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342900" lvl="8" marL="4114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53" name="Google Shape;53;p13"/>
          <p:cNvSpPr txBox="1"/>
          <p:nvPr>
            <p:ph idx="10" type="dt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54" name="Google Shape;54;p13"/>
          <p:cNvSpPr txBox="1"/>
          <p:nvPr>
            <p:ph idx="11" type="ftr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55" name="Google Shape;55;p13"/>
          <p:cNvSpPr txBox="1"/>
          <p:nvPr>
            <p:ph idx="12" type="sldNum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59" r:id="rId1"/>
    <p:sldLayoutId id="2147483660" r:id="rId2"/>
    <p:sldLayoutId id="2147483661" r:id="rId3"/>
    <p:sldLayoutId id="2147483662" r:id="rId4"/>
    <p:sldLayoutId id="2147483663" r:id="rId5"/>
    <p:sldLayoutId id="2147483664" r:id="rId6"/>
    <p:sldLayoutId id="2147483665" r:id="rId7"/>
    <p:sldLayoutId id="2147483666" r:id="rId8"/>
    <p:sldLayoutId id="2147483667" r:id="rId9"/>
    <p:sldLayoutId id="2147483668" r:id="rId10"/>
    <p:sldLayoutId id="2147483669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1.jp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31" name="Shape 1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2" name="Google Shape;132;p25"/>
          <p:cNvSpPr txBox="1"/>
          <p:nvPr/>
        </p:nvSpPr>
        <p:spPr>
          <a:xfrm>
            <a:off x="1277149" y="428001"/>
            <a:ext cx="7344600" cy="3693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ja" sz="1800">
                <a:solidFill>
                  <a:schemeClr val="lt1"/>
                </a:solidFill>
                <a:latin typeface="Meiryo"/>
                <a:ea typeface="Meiryo"/>
                <a:cs typeface="Meiryo"/>
                <a:sym typeface="Meiryo"/>
              </a:rPr>
              <a:t>3D立体冷感不織布マスク30P(個包装 レギュラー)</a:t>
            </a:r>
            <a:endParaRPr i="0" sz="1800" u="none" cap="none" strike="noStrike">
              <a:solidFill>
                <a:schemeClr val="lt1"/>
              </a:solidFill>
              <a:latin typeface="Meiryo"/>
              <a:ea typeface="Meiryo"/>
              <a:cs typeface="Meiryo"/>
              <a:sym typeface="Meiryo"/>
            </a:endParaRPr>
          </a:p>
        </p:txBody>
      </p:sp>
      <p:sp>
        <p:nvSpPr>
          <p:cNvPr id="133" name="Google Shape;133;p25"/>
          <p:cNvSpPr txBox="1"/>
          <p:nvPr/>
        </p:nvSpPr>
        <p:spPr>
          <a:xfrm>
            <a:off x="485900" y="3939117"/>
            <a:ext cx="4086000" cy="233100"/>
          </a:xfrm>
          <a:prstGeom prst="rect">
            <a:avLst/>
          </a:prstGeom>
          <a:noFill/>
          <a:ln>
            <a:noFill/>
          </a:ln>
        </p:spPr>
        <p:txBody>
          <a:bodyPr anchorCtr="0" anchor="t" bIns="46800" lIns="90000" spcFirstLastPara="1" rIns="0" wrap="square" tIns="468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ja" sz="900">
                <a:solidFill>
                  <a:schemeClr val="dk1"/>
                </a:solidFill>
                <a:latin typeface="Meiryo"/>
                <a:ea typeface="Meiryo"/>
                <a:cs typeface="Meiryo"/>
                <a:sym typeface="Meiryo"/>
              </a:rPr>
              <a:t>素材 : ポリプロピレン・ポリエチレン他</a:t>
            </a:r>
            <a:endParaRPr sz="900">
              <a:solidFill>
                <a:schemeClr val="dk1"/>
              </a:solidFill>
              <a:latin typeface="Meiryo"/>
              <a:ea typeface="Meiryo"/>
              <a:cs typeface="Meiryo"/>
              <a:sym typeface="Meiryo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ja" sz="900">
                <a:solidFill>
                  <a:schemeClr val="dk1"/>
                </a:solidFill>
                <a:latin typeface="Meiryo"/>
                <a:ea typeface="Meiryo"/>
                <a:cs typeface="Meiryo"/>
                <a:sym typeface="Meiryo"/>
              </a:rPr>
              <a:t>サイズ : 約20.5×8cm 箱サイズ：約23.4×8.8×9cm</a:t>
            </a:r>
            <a:endParaRPr sz="900">
              <a:solidFill>
                <a:schemeClr val="dk1"/>
              </a:solidFill>
              <a:latin typeface="Meiryo"/>
              <a:ea typeface="Meiryo"/>
              <a:cs typeface="Meiryo"/>
              <a:sym typeface="Meiryo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ja" sz="900">
                <a:solidFill>
                  <a:schemeClr val="dk1"/>
                </a:solidFill>
                <a:latin typeface="Meiryo"/>
                <a:ea typeface="Meiryo"/>
                <a:cs typeface="Meiryo"/>
                <a:sym typeface="Meiryo"/>
              </a:rPr>
              <a:t>包装 : 化粧箱</a:t>
            </a:r>
            <a:r>
              <a:rPr lang="ja" sz="900">
                <a:solidFill>
                  <a:schemeClr val="dk1"/>
                </a:solidFill>
                <a:latin typeface="Meiryo"/>
                <a:ea typeface="Meiryo"/>
                <a:cs typeface="Meiryo"/>
                <a:sym typeface="Meiryo"/>
              </a:rPr>
              <a:t> </a:t>
            </a:r>
            <a:endParaRPr>
              <a:latin typeface="Meiryo"/>
              <a:ea typeface="Meiryo"/>
              <a:cs typeface="Meiryo"/>
              <a:sym typeface="Meiryo"/>
            </a:endParaRPr>
          </a:p>
        </p:txBody>
      </p:sp>
      <p:sp>
        <p:nvSpPr>
          <p:cNvPr id="134" name="Google Shape;134;p25"/>
          <p:cNvSpPr/>
          <p:nvPr/>
        </p:nvSpPr>
        <p:spPr>
          <a:xfrm>
            <a:off x="5035845" y="951388"/>
            <a:ext cx="739603" cy="554702"/>
          </a:xfrm>
          <a:prstGeom prst="ellipse">
            <a:avLst/>
          </a:prstGeom>
          <a:solidFill>
            <a:schemeClr val="lt1"/>
          </a:solidFill>
          <a:ln cap="flat" cmpd="sng" w="19050">
            <a:solidFill>
              <a:srgbClr val="1F3864"/>
            </a:solidFill>
            <a:prstDash val="solid"/>
            <a:miter lim="8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accent4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35" name="Google Shape;135;p25"/>
          <p:cNvSpPr txBox="1"/>
          <p:nvPr/>
        </p:nvSpPr>
        <p:spPr>
          <a:xfrm>
            <a:off x="5035210" y="1083131"/>
            <a:ext cx="739500" cy="3231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ja" sz="1500">
                <a:solidFill>
                  <a:srgbClr val="1F3864"/>
                </a:solidFill>
                <a:latin typeface="Meiryo"/>
                <a:ea typeface="Meiryo"/>
                <a:cs typeface="Meiryo"/>
                <a:sym typeface="Meiryo"/>
              </a:rPr>
              <a:t>特徴</a:t>
            </a:r>
            <a:endParaRPr>
              <a:latin typeface="Meiryo"/>
              <a:ea typeface="Meiryo"/>
              <a:cs typeface="Meiryo"/>
              <a:sym typeface="Meiryo"/>
            </a:endParaRPr>
          </a:p>
        </p:txBody>
      </p:sp>
      <p:cxnSp>
        <p:nvCxnSpPr>
          <p:cNvPr id="136" name="Google Shape;136;p25"/>
          <p:cNvCxnSpPr/>
          <p:nvPr/>
        </p:nvCxnSpPr>
        <p:spPr>
          <a:xfrm>
            <a:off x="873175" y="3875458"/>
            <a:ext cx="3560100" cy="9600"/>
          </a:xfrm>
          <a:prstGeom prst="straightConnector1">
            <a:avLst/>
          </a:prstGeom>
          <a:noFill/>
          <a:ln cap="flat" cmpd="sng" w="9525">
            <a:solidFill>
              <a:srgbClr val="757070"/>
            </a:solidFill>
            <a:prstDash val="dash"/>
            <a:miter lim="8000"/>
            <a:headEnd len="sm" w="sm" type="none"/>
            <a:tailEnd len="sm" w="sm" type="none"/>
          </a:ln>
        </p:spPr>
      </p:cxnSp>
      <p:sp>
        <p:nvSpPr>
          <p:cNvPr id="137" name="Google Shape;137;p25"/>
          <p:cNvSpPr txBox="1"/>
          <p:nvPr/>
        </p:nvSpPr>
        <p:spPr>
          <a:xfrm>
            <a:off x="425875" y="3772317"/>
            <a:ext cx="447300" cy="2463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ja" sz="1000">
                <a:solidFill>
                  <a:schemeClr val="dk1"/>
                </a:solidFill>
                <a:latin typeface="Meiryo"/>
                <a:ea typeface="Meiryo"/>
                <a:cs typeface="Meiryo"/>
                <a:sym typeface="Meiryo"/>
              </a:rPr>
              <a:t>仕様</a:t>
            </a:r>
            <a:endParaRPr sz="1500">
              <a:latin typeface="Meiryo"/>
              <a:ea typeface="Meiryo"/>
              <a:cs typeface="Meiryo"/>
              <a:sym typeface="Meiryo"/>
            </a:endParaRPr>
          </a:p>
        </p:txBody>
      </p:sp>
      <p:sp>
        <p:nvSpPr>
          <p:cNvPr id="138" name="Google Shape;138;p25"/>
          <p:cNvSpPr txBox="1"/>
          <p:nvPr/>
        </p:nvSpPr>
        <p:spPr>
          <a:xfrm>
            <a:off x="296325" y="464425"/>
            <a:ext cx="1001400" cy="2769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ja" sz="1200">
                <a:solidFill>
                  <a:schemeClr val="lt1"/>
                </a:solidFill>
                <a:latin typeface="Meiryo"/>
                <a:ea typeface="Meiryo"/>
                <a:cs typeface="Meiryo"/>
                <a:sym typeface="Meiryo"/>
              </a:rPr>
              <a:t>【提案書】</a:t>
            </a:r>
            <a:endParaRPr sz="1200">
              <a:solidFill>
                <a:schemeClr val="lt1"/>
              </a:solidFill>
              <a:latin typeface="Meiryo"/>
              <a:ea typeface="Meiryo"/>
              <a:cs typeface="Meiryo"/>
              <a:sym typeface="Meiryo"/>
            </a:endParaRPr>
          </a:p>
        </p:txBody>
      </p:sp>
      <p:sp>
        <p:nvSpPr>
          <p:cNvPr id="139" name="Google Shape;139;p25"/>
          <p:cNvSpPr txBox="1"/>
          <p:nvPr/>
        </p:nvSpPr>
        <p:spPr>
          <a:xfrm>
            <a:off x="5932095" y="886460"/>
            <a:ext cx="2917200" cy="2781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0" spcFirstLastPara="1" rIns="0" wrap="square" tIns="46800">
            <a:noAutofit/>
          </a:bodyPr>
          <a:lstStyle/>
          <a:p>
            <a:pPr indent="0" lvl="0" marL="0" marR="0" rtl="0" algn="just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ja" sz="1200">
                <a:solidFill>
                  <a:srgbClr val="333333"/>
                </a:solidFill>
                <a:highlight>
                  <a:srgbClr val="FFFFFF"/>
                </a:highlight>
                <a:latin typeface="Meiryo"/>
                <a:ea typeface="Meiryo"/>
                <a:cs typeface="Meiryo"/>
                <a:sym typeface="Meiryo"/>
              </a:rPr>
              <a:t>ひんやりとしたつけ心地が気持ちが良い冷感不織布マスクです。3D立体構造で口とマスクの間に空間ができやすいため、お化粧などが付きにくく、息苦しさも感じにくいマスクです。※こちらの商品は、最小ロット数単位（倍数）のみの承りになります。</a:t>
            </a:r>
            <a:r>
              <a:rPr lang="ja" sz="1200">
                <a:solidFill>
                  <a:srgbClr val="333333"/>
                </a:solidFill>
                <a:highlight>
                  <a:srgbClr val="FFFFFF"/>
                </a:highlight>
                <a:latin typeface="Meiryo"/>
                <a:ea typeface="Meiryo"/>
                <a:cs typeface="Meiryo"/>
                <a:sym typeface="Meiryo"/>
              </a:rPr>
              <a:t> </a:t>
            </a:r>
            <a:endParaRPr sz="1200">
              <a:solidFill>
                <a:schemeClr val="dk1"/>
              </a:solidFill>
              <a:latin typeface="Meiryo"/>
              <a:ea typeface="Meiryo"/>
              <a:cs typeface="Meiryo"/>
              <a:sym typeface="Meiryo"/>
            </a:endParaRPr>
          </a:p>
        </p:txBody>
      </p:sp>
      <p:sp>
        <p:nvSpPr>
          <p:cNvPr id="140" name="Google Shape;140;p25"/>
          <p:cNvSpPr/>
          <p:nvPr/>
        </p:nvSpPr>
        <p:spPr>
          <a:xfrm>
            <a:off x="5035845" y="3758250"/>
            <a:ext cx="739500" cy="554700"/>
          </a:xfrm>
          <a:prstGeom prst="ellipse">
            <a:avLst/>
          </a:prstGeom>
          <a:solidFill>
            <a:schemeClr val="lt1"/>
          </a:solidFill>
          <a:ln cap="flat" cmpd="sng" w="19050">
            <a:solidFill>
              <a:srgbClr val="1F3864"/>
            </a:solidFill>
            <a:prstDash val="solid"/>
            <a:miter lim="8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41" name="Google Shape;141;p25"/>
          <p:cNvSpPr txBox="1"/>
          <p:nvPr/>
        </p:nvSpPr>
        <p:spPr>
          <a:xfrm>
            <a:off x="5035210" y="3907597"/>
            <a:ext cx="739500" cy="307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ja" sz="1400">
                <a:solidFill>
                  <a:srgbClr val="1F3864"/>
                </a:solidFill>
                <a:latin typeface="Meiryo"/>
                <a:ea typeface="Meiryo"/>
                <a:cs typeface="Meiryo"/>
                <a:sym typeface="Meiryo"/>
              </a:rPr>
              <a:t>お見積</a:t>
            </a:r>
            <a:endParaRPr>
              <a:latin typeface="Meiryo"/>
              <a:ea typeface="Meiryo"/>
              <a:cs typeface="Meiryo"/>
              <a:sym typeface="Meiryo"/>
            </a:endParaRPr>
          </a:p>
        </p:txBody>
      </p:sp>
      <p:cxnSp>
        <p:nvCxnSpPr>
          <p:cNvPr id="142" name="Google Shape;142;p25"/>
          <p:cNvCxnSpPr/>
          <p:nvPr/>
        </p:nvCxnSpPr>
        <p:spPr>
          <a:xfrm>
            <a:off x="5880100" y="2839224"/>
            <a:ext cx="2969061" cy="0"/>
          </a:xfrm>
          <a:prstGeom prst="straightConnector1">
            <a:avLst/>
          </a:prstGeom>
          <a:noFill/>
          <a:ln cap="flat" cmpd="sng" w="19050">
            <a:solidFill>
              <a:srgbClr val="757070"/>
            </a:solidFill>
            <a:prstDash val="solid"/>
            <a:miter lim="8000"/>
            <a:headEnd len="sm" w="sm" type="none"/>
            <a:tailEnd len="sm" w="sm" type="none"/>
          </a:ln>
        </p:spPr>
      </p:cxnSp>
      <p:grpSp>
        <p:nvGrpSpPr>
          <p:cNvPr id="143" name="Google Shape;143;p25"/>
          <p:cNvGrpSpPr/>
          <p:nvPr/>
        </p:nvGrpSpPr>
        <p:grpSpPr>
          <a:xfrm>
            <a:off x="5042402" y="2873153"/>
            <a:ext cx="739603" cy="554702"/>
            <a:chOff x="5042402" y="3087009"/>
            <a:chExt cx="739603" cy="739603"/>
          </a:xfrm>
        </p:grpSpPr>
        <p:sp>
          <p:nvSpPr>
            <p:cNvPr id="144" name="Google Shape;144;p25"/>
            <p:cNvSpPr/>
            <p:nvPr/>
          </p:nvSpPr>
          <p:spPr>
            <a:xfrm>
              <a:off x="5042402" y="3087009"/>
              <a:ext cx="739603" cy="739603"/>
            </a:xfrm>
            <a:prstGeom prst="ellipse">
              <a:avLst/>
            </a:prstGeom>
            <a:solidFill>
              <a:schemeClr val="lt1"/>
            </a:solidFill>
            <a:ln cap="flat" cmpd="sng" w="19050">
              <a:solidFill>
                <a:srgbClr val="1F3864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45" name="Google Shape;145;p25"/>
            <p:cNvSpPr txBox="1"/>
            <p:nvPr/>
          </p:nvSpPr>
          <p:spPr>
            <a:xfrm>
              <a:off x="5125318" y="3283093"/>
              <a:ext cx="569700" cy="4104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45700" lIns="91425" spcFirstLastPara="1" rIns="91425" wrap="square" tIns="45700">
              <a:sp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ja" sz="1400">
                  <a:solidFill>
                    <a:srgbClr val="1F3864"/>
                  </a:solidFill>
                  <a:latin typeface="Meiryo"/>
                  <a:ea typeface="Meiryo"/>
                  <a:cs typeface="Meiryo"/>
                  <a:sym typeface="Meiryo"/>
                </a:rPr>
                <a:t>納期</a:t>
              </a:r>
              <a:endParaRPr>
                <a:latin typeface="Meiryo"/>
                <a:ea typeface="Meiryo"/>
                <a:cs typeface="Meiryo"/>
                <a:sym typeface="Meiryo"/>
              </a:endParaRPr>
            </a:p>
          </p:txBody>
        </p:sp>
      </p:grpSp>
      <p:cxnSp>
        <p:nvCxnSpPr>
          <p:cNvPr id="146" name="Google Shape;146;p25"/>
          <p:cNvCxnSpPr/>
          <p:nvPr/>
        </p:nvCxnSpPr>
        <p:spPr>
          <a:xfrm>
            <a:off x="5880100" y="3740566"/>
            <a:ext cx="2969061" cy="0"/>
          </a:xfrm>
          <a:prstGeom prst="straightConnector1">
            <a:avLst/>
          </a:prstGeom>
          <a:noFill/>
          <a:ln cap="flat" cmpd="sng" w="19050">
            <a:solidFill>
              <a:srgbClr val="757070"/>
            </a:solidFill>
            <a:prstDash val="solid"/>
            <a:miter lim="8000"/>
            <a:headEnd len="sm" w="sm" type="none"/>
            <a:tailEnd len="sm" w="sm" type="none"/>
          </a:ln>
        </p:spPr>
      </p:cxnSp>
      <p:sp>
        <p:nvSpPr>
          <p:cNvPr id="147" name="Google Shape;147;p25"/>
          <p:cNvSpPr txBox="1"/>
          <p:nvPr/>
        </p:nvSpPr>
        <p:spPr>
          <a:xfrm>
            <a:off x="6071111" y="3074515"/>
            <a:ext cx="2778000" cy="339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0" spcFirstLastPara="1" rIns="0" wrap="square" tIns="46800">
            <a:spAutoFit/>
          </a:bodyPr>
          <a:lstStyle/>
          <a:p>
            <a:pPr indent="0" lvl="0" marL="0" marR="0" rtl="0" algn="l">
              <a:lnSpc>
                <a:spcPct val="1375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ja" sz="1600">
                <a:solidFill>
                  <a:srgbClr val="AEABAB"/>
                </a:solidFill>
                <a:latin typeface="Meiryo"/>
                <a:ea typeface="Meiryo"/>
                <a:cs typeface="Meiryo"/>
                <a:sym typeface="Meiryo"/>
              </a:rPr>
              <a:t>納期スペース</a:t>
            </a:r>
            <a:endParaRPr sz="1600">
              <a:solidFill>
                <a:srgbClr val="AEABAB"/>
              </a:solidFill>
              <a:latin typeface="Meiryo"/>
              <a:ea typeface="Meiryo"/>
              <a:cs typeface="Meiryo"/>
              <a:sym typeface="Meiryo"/>
            </a:endParaRPr>
          </a:p>
        </p:txBody>
      </p:sp>
      <p:sp>
        <p:nvSpPr>
          <p:cNvPr id="148" name="Google Shape;148;p25"/>
          <p:cNvSpPr txBox="1"/>
          <p:nvPr/>
        </p:nvSpPr>
        <p:spPr>
          <a:xfrm>
            <a:off x="6071111" y="4094340"/>
            <a:ext cx="2778000" cy="339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0" spcFirstLastPara="1" rIns="0" wrap="square" tIns="46800">
            <a:spAutoFit/>
          </a:bodyPr>
          <a:lstStyle/>
          <a:p>
            <a:pPr indent="0" lvl="0" marL="0" marR="0" rtl="0" algn="l">
              <a:lnSpc>
                <a:spcPct val="1375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ja" sz="1600">
                <a:solidFill>
                  <a:srgbClr val="AEABAB"/>
                </a:solidFill>
                <a:latin typeface="Meiryo"/>
                <a:ea typeface="Meiryo"/>
                <a:cs typeface="Meiryo"/>
                <a:sym typeface="Meiryo"/>
              </a:rPr>
              <a:t>お見積りスペース</a:t>
            </a:r>
            <a:endParaRPr sz="1600">
              <a:solidFill>
                <a:srgbClr val="AEABAB"/>
              </a:solidFill>
              <a:latin typeface="Meiryo"/>
              <a:ea typeface="Meiryo"/>
              <a:cs typeface="Meiryo"/>
              <a:sym typeface="Meiryo"/>
            </a:endParaRPr>
          </a:p>
        </p:txBody>
      </p:sp>
      <p:pic>
        <p:nvPicPr>
          <p:cNvPr id="149" name="Google Shape;149;p2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162931" y="1068616"/>
            <a:ext cx="2618400" cy="26184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 name="Office テーマ">
  <a:themeElements>
    <a:clrScheme name="Office テーマ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4285F4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3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