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難燃加工折りたたみ非常用リュック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ポリエステル・ポリウレタンコーティング（難燃加工）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約40×38×マチ11ｃｍ（持手含まず） 収納時：約16.5×22×3.5cm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収納場所にも困りにくくイベントやキャンペーンでのノベルティとしても配布しやすい、折りたたみ式の非常用リュックです。難燃加工が施されているため、中に入れた物も守りやすい！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