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N-95防護マスク 個包装20枚入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本体・フィルタ部（外装：PPスパンボンド不織布、フィルター層：PPメルトブロー高ろ過不織布、中層：PPニードルパンチ不織布）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約11.5×16cm 箱サイズ：約13×12×16cm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米国労働安全衛生研究所（NIOSH）の規格に適合し、ウイルスを含んだ飛沫の侵入を防ぐことができるN95保護マスクの20枚入り。菌やウイルスの感染予防に適した高性能なアイテムです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