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トラベル5点セット(ポーチ付)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ポリエステル・EVA・PVC・弾性ポリウレタン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ポーチ約24.5×18cm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透明袋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アイマスクやエアーピローなど、旅行や長距離移動に便利なアイテム5点を詰め合わせたトラベルセットです。オリジナル名入れも可能なため、旅行代理店のノベルティ用等にもおすすめ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