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難燃加工非常用持出袋</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ポリエステル・ポリウレタンコーティング（難燃加工）</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約36×45cm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台紙+透明袋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リュックタイプのため両手を自由に使えて便利な非常用持出袋です。折りたたむと非常にコンパクトになるため、防災イベントやキャンペーンのノベルティ用などにもおすすめです。※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