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ルーペ付き爪切り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スチール・磁石・ポリプロピレン・アクリル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爪切り:約9×1.9×1.7cm ルーペ:約4.5×7.4×1.2cm 箱サイズ:約10.3×12×2.3cm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きなレンズのルーペ付きで手元が非常に見やすくて便利な爪切りです。ルーペは卓上としても利用可能なため、多目的に使えます。イベントやキャンペーンの特典用などに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