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デジタルクロック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フォトフレーム付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14×10×4.2cm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箱サイズ：約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14.8×10.5×4.5cm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フォトフレームにもなるすっきりシンプルなデジタルクロックです。時計以外にも日付の確認も可能な上、アラームやストップウォッチ機能もあり、使い勝手の良いアイテムです。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35E00FA-9EFF-326A-6F03-439D662640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1841"/>
            <a:ext cx="3565580" cy="356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68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kilamek57</cp:lastModifiedBy>
  <cp:revision>257</cp:revision>
  <cp:lastPrinted>2021-07-20T08:57:41Z</cp:lastPrinted>
  <dcterms:created xsi:type="dcterms:W3CDTF">2021-06-21T09:41:39Z</dcterms:created>
  <dcterms:modified xsi:type="dcterms:W3CDTF">2025-04-24T03:33:34Z</dcterms:modified>
</cp:coreProperties>
</file>