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12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オーダーメイド除菌スプレー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サイズ：全長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125mm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軸径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φ16mm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8ml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機能：スプレータイプ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持ち歩きに便利な軽量小型サイズの携帯用除菌グッズです。容器にオリジナルプリントが可能で、除菌液が無くなったら詰め替えて繰り返し使えます。ノンアルコールタイプとアルコールタイプからお選びいただけま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9836F002-BF79-3C83-1EAA-FC2B04EC12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122" y="1357742"/>
            <a:ext cx="3676248" cy="367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756</TotalTime>
  <Words>65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256</cp:revision>
  <cp:lastPrinted>2021-07-20T08:57:41Z</cp:lastPrinted>
  <dcterms:created xsi:type="dcterms:W3CDTF">2021-06-21T09:41:39Z</dcterms:created>
  <dcterms:modified xsi:type="dcterms:W3CDTF">2024-07-25T02:28:28Z</dcterms:modified>
</cp:coreProperties>
</file>