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オーダーメイド除菌ペン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125mm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軸径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機能：ペンタイプ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持ち歩きに便利な軽量小型サイズの携帯用除菌グッズです。容器にオリジナルプリントが可能で、除菌液が無くなったら詰め替えて繰り返し使えます。ノンアルコールタイプとアルコールタイプからお選びいただけ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B82AEA0F-4AAA-B744-B986-7EE71BFA0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49" y="1371901"/>
            <a:ext cx="3648941" cy="36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</TotalTime>
  <Words>63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2024-07-25T02:28:28Z</dcterms:modified>
</cp:coreProperties>
</file>