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オリジナル単色ボールペン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PC/ABS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144×φ11.5mm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9.5g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ボディに企業のロゴや、フルカラーのイラスト・写真も印刷可能です。印刷範囲が広めでインパクトあるデザイン可能。お仕事や勉強で日常的に使用する訴求効果の高いアイテムです。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A6E030-4F6A-D37B-1010-C24B2EA16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20" y="1422052"/>
            <a:ext cx="3489288" cy="34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962</cp:revision>
  <cp:lastPrinted>2021-07-20T08:57:41Z</cp:lastPrinted>
  <dcterms:created xsi:type="dcterms:W3CDTF">2021-06-21T09:41:39Z</dcterms:created>
  <dcterms:modified xsi:type="dcterms:W3CDTF">2024-08-06T06:09:19Z</dcterms:modified>
</cp:coreProperties>
</file>