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オリジナル4色ボールペン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PC/ABS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135×φ12.5mm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便利な4色（黒・赤・青・緑）ボールペン。シンプルな白色ボディに企業のロゴやフルカラーのイラスト・写真も印刷可能。お仕事や勉強で日常的に使用する訴求効果の高いアイテムです。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