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昇華 マグカップ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ワイド範囲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スト－ンウェア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82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H95mm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315g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枚同梱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個箱梱包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食品衛生法による厚生省告示第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370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号に適合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ストーンウェア素材のシンプルな定番マグカップ。フルカラープリントが大きくできるこちらの印刷可能範囲は、横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210×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95mm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。上下の余白はなくフチまで綺麗に名入れ製作可能です。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121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877</cp:revision>
  <cp:lastPrinted>2021-07-20T08:57:41Z</cp:lastPrinted>
  <dcterms:created xsi:type="dcterms:W3CDTF">2021-06-21T09:41:39Z</dcterms:created>
  <dcterms:modified xsi:type="dcterms:W3CDTF">2024-07-25T02:28:29Z</dcterms:modified>
</cp:coreProperties>
</file>