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78</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非常にシンプルなためオリジナル名入れがよく映えるマグカップです。材質はストーンウェア。印刷可能範囲は、横</a:t>
            </a:r>
            <a:r>
              <a:rPr lang="en-US" altLang="ja-JP" sz="1600" b="0" i="0" dirty="0">
                <a:solidFill>
                  <a:srgbClr val="333333"/>
                </a:solidFill>
                <a:effectLst/>
                <a:latin typeface="-apple-system"/>
              </a:rPr>
              <a:t>190×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80mm</a:t>
            </a:r>
            <a:r>
              <a:rPr lang="ja-JP" altLang="en-US" sz="1600" b="0" i="0" dirty="0">
                <a:solidFill>
                  <a:srgbClr val="333333"/>
                </a:solidFill>
                <a:effectLst/>
                <a:latin typeface="-apple-system"/>
              </a:rPr>
              <a:t>。フルカラーデザイン対応可能で発色良く仕上がります。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TotalTime>
  <Words>116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875</cp:revision>
  <cp:lastPrinted>2021-07-20T08:57:41Z</cp:lastPrinted>
  <dcterms:created xsi:type="dcterms:W3CDTF">2021-06-21T09:41:39Z</dcterms:created>
  <dcterms:modified xsi:type="dcterms:W3CDTF">2024-07-25T02:28:30Z</dcterms:modified>
</cp:coreProperties>
</file>