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ケース付折りたたみサングラス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/AC,PC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、ケース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/PET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150×47×140mm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・ケース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85×40×85mm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包装：台紙、ヘッダー付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台紙面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コンパクトに折り畳める上、専用のケース付きで持ち歩きに非常に便利なサングラスです。比較的シンプルなデザインのためどなたでも使いやすいアイテム。ノベルティ用などにもおすすめです。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86D87B5-8785-6A6A-0E02-C0BA9ED796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0460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746</TotalTime>
  <Words>91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262</cp:revision>
  <cp:lastPrinted>2021-07-20T08:57:41Z</cp:lastPrinted>
  <dcterms:created xsi:type="dcterms:W3CDTF">2021-06-21T09:41:39Z</dcterms:created>
  <dcterms:modified xsi:type="dcterms:W3CDTF">2025-08-04T04:49:05Z</dcterms:modified>
</cp:coreProperties>
</file>