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カラフルアンブレラ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グラスファイバー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/600mm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考：ブラック・ピンク・ネイビー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6" y="1422052"/>
            <a:ext cx="2829284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軽量で柔軟、かつ耐久性や防錆性も兼ね備えたグラスファイバー素材で、にぎりやすい持ち手も特徴の傘です。カラーバリエーションはブラック、ピンク、ネイビーの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F42F31F-856E-B24A-8744-58F2F0EA9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45" y="1430056"/>
            <a:ext cx="3572446" cy="36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232</cp:revision>
  <cp:lastPrinted>2021-07-20T08:57:41Z</cp:lastPrinted>
  <dcterms:created xsi:type="dcterms:W3CDTF">2021-06-21T09:41:39Z</dcterms:created>
  <dcterms:modified xsi:type="dcterms:W3CDTF">2024-07-25T02:28:56Z</dcterms:modified>
</cp:coreProperties>
</file>