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濃度測定器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70×90×35(mm)</a:t>
            </a:r>
            <a:endParaRPr lang="en-US" altLang="zh-CN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USB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電源ケーブル付属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1000mm)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袋、紙箱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施設や店舗内の換気状況がひと目でわかるためとても便利な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CO2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濃度測定器です。表示も見やすい上に誰でも手軽に扱うことが可能。見た目もシンプルですっきりしています。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95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981</cp:revision>
  <cp:lastPrinted>2021-07-20T08:57:41Z</cp:lastPrinted>
  <dcterms:created xsi:type="dcterms:W3CDTF">2021-06-21T09:41:39Z</dcterms:created>
  <dcterms:modified xsi:type="dcterms:W3CDTF">2024-07-25T02:28:57Z</dcterms:modified>
</cp:coreProperties>
</file>