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81" d="100"/>
          <a:sy n="81" d="100"/>
        </p:scale>
        <p:origin x="2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MOTTERU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ポケスク ハンカチ ヘミング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：展開時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W380×H350(mm)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折りたたみ時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W90×H110(mm)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装：紙箱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考：ブラック・ネイビー・グリーン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簡単に折りたたむことができるプリーツ加工が施されたシンプルな無地タイプの抗菌・防臭ハンカチです。ブラック、ネイビー、グリーンの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色展開から選択可能。是非ご活用ください。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5845FEA-4685-3244-E241-B134961575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725" y="1399851"/>
            <a:ext cx="3587569" cy="358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</TotalTime>
  <Words>98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2024-10-31T03:33:23Z</dcterms:modified>
</cp:coreProperties>
</file>