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1" d="100"/>
          <a:sy n="81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MOTTERU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ポケスク タオル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素材：コットン、レーヨン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250×200(mm)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備考：取説付（紙箱面）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ハンカチよりも吸水性が高い上、折りたたみやすくかさばらないため携帯するのにも便利な</a:t>
            </a:r>
            <a:r>
              <a:rPr lang="en-US" altLang="ja-JP" sz="1600" dirty="0"/>
              <a:t>MOTTERU</a:t>
            </a:r>
            <a:r>
              <a:rPr lang="ja-JP" altLang="en-US" sz="1600" dirty="0"/>
              <a:t>ブランドのポケットタオル。全</a:t>
            </a:r>
            <a:r>
              <a:rPr lang="en-US" altLang="ja-JP" sz="1600" dirty="0"/>
              <a:t>9</a:t>
            </a:r>
            <a:r>
              <a:rPr lang="ja-JP" altLang="en-US" sz="1600" dirty="0"/>
              <a:t>色の豊富なカラーバリエーションから選択可能です。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CF5854E-4A3A-A274-11A3-073219939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70" y="1363491"/>
            <a:ext cx="3589152" cy="35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72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2024-10-31T04:00:48Z</dcterms:modified>
</cp:coreProperties>
</file>