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>
        <p:scale>
          <a:sx n="121" d="100"/>
          <a:sy n="121" d="100"/>
        </p:scale>
        <p:origin x="45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カラビナハンドルサーモステンレスボトル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82625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φ58×218(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360ml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 　ブラック・シルバー・ホワイト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カラビナ付きで持ち歩きやすく見た目もすっきりとお洒落で、なおかつ保温保冷機能にも優れた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360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ボトルです。ブラック、シルバー、ホワイトの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174F814-7B3F-F54E-9435-DAA1CA2BC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99" y="1453992"/>
            <a:ext cx="3897203" cy="35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96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2024-07-25T02:29:01Z</dcterms:modified>
</cp:coreProperties>
</file>