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15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102196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ITSUMO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スリムボトル折りたたみ傘 </a:t>
            </a:r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LIgHT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素材：ｹｰｽ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/ABS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ﾎﾟﾝｼﾞ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ｽﾁｰﾙ 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サイズ：ｹｰｽ／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φ45×270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）、親骨／約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）、折りたたみ時／約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紙箱面、ﾀｸﾞ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、ﾈｲﾙｶﾞｰﾄﾞ付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ケースに名入れ可能で物販に最適なボトルタイプのスリム＆軽量な折りたたみ傘。省スペース収納可能で、使用後は専用ケースに収納してキャップをすれば、鞄に入れて中身を濡らさず持ち運べます。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BFEFDAD4-5E1B-1D75-D9D1-A9E57B417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05" y="1396802"/>
            <a:ext cx="3590619" cy="35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113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2024-07-25T02:29:02Z</dcterms:modified>
</cp:coreProperties>
</file>