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1" d="100"/>
          <a:sy n="81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MOTTERU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サーモお弁当箱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、ステンレス　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サイズ：一段弁当使用時：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168×72×83(mm)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、二段弁当使用時：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168×125×83(mm)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容量：ごはん容器：約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可愛い手の平サイズながら、ご飯容器だけで</a:t>
            </a:r>
            <a:r>
              <a:rPr lang="en-US" altLang="ja-JP" sz="1600" dirty="0"/>
              <a:t>300g</a:t>
            </a:r>
            <a:r>
              <a:rPr lang="ja-JP" altLang="en-US" sz="1600" dirty="0"/>
              <a:t>も入れられて男性でもしっかり満足できるお弁当箱です。電子レンジ対応な上、保冷保温機能付きのため使い勝手もバツグンです！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9A70B49-571F-1DB2-3AF8-C2E9069BE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47" y="1371901"/>
            <a:ext cx="3625190" cy="36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2024-10-31T02:50:46Z</dcterms:modified>
</cp:coreProperties>
</file>