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57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：ケース装着時／</a:t>
            </a:r>
            <a:r>
              <a:rPr lang="en-US" altLang="ja-JP" sz="900" dirty="0">
                <a:latin typeface="Meiryo UI" panose="020B0604030504040204" pitchFamily="34" charset="-128"/>
                <a:ea typeface="Meiryo UI" panose="020B0604030504040204" pitchFamily="34" charset="-128"/>
              </a:rPr>
              <a:t>W172×H54×D26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）、箸・スプーン・フォーク／</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パクトでかさばらず、ケースにシリコンが付いているため移動時にカチャカチャという音が鳴りません。クリップ付きケースで持ち運びに便利。環境に優しいバンブーファイバーを使用したカトラリーセッ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41EE4F0B-A833-C9D9-A5F3-0F7CD8FE9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11" y="1531907"/>
            <a:ext cx="3419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95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2024-07-25T02:29:02Z</dcterms:modified>
</cp:coreProperties>
</file>