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1" d="100"/>
          <a:sy n="81" d="100"/>
        </p:scale>
        <p:origin x="2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書いて消せるフードコンテナ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280ml 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個セット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カラー展開：ミントレモン</a:t>
            </a:r>
            <a:endParaRPr lang="en-US" altLang="ja-JP" sz="90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108×53×108(mm)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包装：紙帯、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、食品衛生検査済、電子レンジ対応可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蓋部分に油性ボールペンで何度も書き込みできて、洗剤で簡単に洗い流せる容量</a:t>
            </a:r>
            <a:r>
              <a:rPr lang="en-US" altLang="ja-JP" sz="1600" dirty="0"/>
              <a:t>280ml</a:t>
            </a:r>
            <a:r>
              <a:rPr lang="ja-JP" altLang="en-US" sz="1600" dirty="0"/>
              <a:t>のフードコンテナ。中身の食品の消費期限を記載して管理すれば、フードロス削減に繋がるエコな商品です。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F17AD3DD-DD5E-FE18-733B-913C91955D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698" y="1369437"/>
            <a:ext cx="3658723" cy="365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956</TotalTime>
  <Words>99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255</cp:revision>
  <cp:lastPrinted>2021-07-20T08:57:41Z</cp:lastPrinted>
  <dcterms:created xsi:type="dcterms:W3CDTF">2021-06-21T09:41:39Z</dcterms:created>
  <dcterms:modified xsi:type="dcterms:W3CDTF">2024-10-30T08:36:03Z</dcterms:modified>
</cp:coreProperties>
</file>